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2" r:id="rId4"/>
    <p:sldId id="263" r:id="rId5"/>
    <p:sldId id="264" r:id="rId6"/>
    <p:sldId id="258" r:id="rId7"/>
    <p:sldId id="259" r:id="rId8"/>
    <p:sldId id="260" r:id="rId9"/>
    <p:sldId id="269" r:id="rId10"/>
    <p:sldId id="268" r:id="rId11"/>
    <p:sldId id="267" r:id="rId12"/>
    <p:sldId id="270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8AF4-5DF8-4006-B484-A747DA47A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699F3-E65F-430A-A934-062EB784C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953B6-4B20-4E09-B5B6-A1EED156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9EBE6-EC10-4BAF-BEC7-2D92A7E69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9C478-2738-402D-8396-793FCE686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28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B41CD-7E6E-429F-BC07-A55F562E9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680E0D-4E7A-4065-BC0B-DBE1BFA99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2E80A-3ECE-431F-9254-D5C7BB61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3D50E-2B66-4FF7-8576-AC720223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C9FBF-256F-42F2-9627-A682ABA2C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522C3-424A-4177-908F-F4F2EDDA3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013D56-39DA-4E52-86FE-F7C900FB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80EE8-0036-45CB-A75E-C05528339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0542B-1440-4DB8-8F76-E6C8C19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0BF1C-1E90-45EF-8764-ACE47926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66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7F66-057F-41CC-8420-DB9A5FC1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2897F-9D1E-419D-ACBB-5D4569123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1F96C-1395-48EA-9E0C-77371E299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85685-CD51-41B5-A9F3-DF7085433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8BD9-0422-4183-976F-1260F52DC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2DDCB-040C-4C71-B1FD-0739A6B6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AC9CD-1C13-48CF-AE7A-18E06EFB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C611E-3D01-4F41-8AEA-85F4491A7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53203-C50F-478F-978E-C7C84F74E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244F6-C318-4833-A35A-5FCCC4C6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2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E96D3-9370-4A5B-B26E-6041617A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48AD-034C-4C51-903B-A79704D54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598D0-AA34-4979-B7CD-AA232EB2B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A732A2-2E7B-48E0-91C8-EFECF82B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CDDB53-BC01-40C4-8887-80852E76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8E987-9B2F-454B-8DCB-A756BB42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6D05-F3D1-4B84-8A58-5F0D3307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42E26-537E-479C-9187-1BE073192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F296D-2E94-4FEB-B7B9-3A7F589AE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1D300-0B58-4E40-86E0-774B9749A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D4DEDD-E817-423D-B97D-908C5B6510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CAF413-A722-4480-A2E9-28D756D2E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7975F-90D3-47E5-A8DC-CE740FB7A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C9E6BE-CCD7-43BA-9219-5234D6780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2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9880-765E-48D6-80C8-28B7456A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CF3184-F96F-4773-81F2-95FD3515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2E6E3-9067-4B53-BD33-C4A3FB96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DF334-CAE5-4945-A044-8FD77C2A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8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D01EC1-2694-45F2-977D-2A3D203AA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A7DA76-8C36-4A2A-BDDD-7D1A7E981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DD33E-8C6B-4EB5-ADA5-71A6D31B1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6033D-A9F6-4D75-84A7-31C23A55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2514C-4377-46E6-9B56-2020B271E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3FE27-1F1D-4E8F-AE6C-90BFBA146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8EBFB-5AB4-41DF-A4DF-4DD86595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D5731-9245-4A97-A3D2-AE011D4D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AFC6A-8301-4F56-8AEC-404DCF8C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65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DDA2-CE47-4D9E-93C9-8B3533B45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01239A-F556-4BCA-92A5-EC3C648963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E7975-3B76-4CC4-8630-2F250004E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496EF-B14E-4502-BEA6-F67E80B91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64B70-0EFE-4699-9614-14EA4C182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50447-6578-4123-9FED-DB5C55B6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98B6B6-87FD-49C2-806C-BA5A4E6AB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D7A7F-CFBD-4E7B-9BEC-A54BAC65E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334C8-D478-4071-A3FC-1C05E521E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1D003-A367-488C-8735-FD713E936F40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CB0E-A6AB-4A30-945E-77E113214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E15DF-E512-40E5-A441-EC10DCAC0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2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19A1-D65A-4330-811A-706B0B7E3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7900" y="2408117"/>
            <a:ext cx="10236200" cy="2164079"/>
          </a:xfrm>
          <a:solidFill>
            <a:schemeClr val="bg1">
              <a:alpha val="50000"/>
            </a:schemeClr>
          </a:solidFill>
        </p:spPr>
        <p:txBody>
          <a:bodyPr>
            <a:noAutofit/>
          </a:bodyPr>
          <a:lstStyle/>
          <a:p>
            <a: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USING YOLOV5 WITH SPEECH FUNCTIONALITY</a:t>
            </a:r>
            <a:b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7E19B94-5EFA-47CB-A3DC-077E63D5E7EC}"/>
              </a:ext>
            </a:extLst>
          </p:cNvPr>
          <p:cNvSpPr txBox="1">
            <a:spLocks/>
          </p:cNvSpPr>
          <p:nvPr/>
        </p:nvSpPr>
        <p:spPr>
          <a:xfrm>
            <a:off x="1022350" y="599440"/>
            <a:ext cx="10147300" cy="14630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CEFEA6-B064-4447-89D0-9C6E05F6820A}"/>
              </a:ext>
            </a:extLst>
          </p:cNvPr>
          <p:cNvSpPr txBox="1"/>
          <p:nvPr/>
        </p:nvSpPr>
        <p:spPr>
          <a:xfrm>
            <a:off x="8240081" y="4775593"/>
            <a:ext cx="2974019" cy="1938992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MAHENDHIRAN S</a:t>
            </a:r>
          </a:p>
          <a:p>
            <a:pPr algn="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JAI KRISHNAA R L</a:t>
            </a:r>
          </a:p>
          <a:p>
            <a:pPr algn="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HARIPRASAD M</a:t>
            </a:r>
          </a:p>
          <a:p>
            <a:pPr algn="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GOBIKA S </a:t>
            </a:r>
          </a:p>
          <a:p>
            <a:pPr algn="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DEEPA R </a:t>
            </a:r>
          </a:p>
        </p:txBody>
      </p:sp>
    </p:spTree>
    <p:extLst>
      <p:ext uri="{BB962C8B-B14F-4D97-AF65-F5344CB8AC3E}">
        <p14:creationId xmlns:p14="http://schemas.microsoft.com/office/powerpoint/2010/main" val="250472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064CA6-4975-14F4-E6B3-03FC0F216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DFF4F-4C7D-6D1F-2853-1C3D79A54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226" y="1938956"/>
            <a:ext cx="10584180" cy="2496686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Code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objects in real-time using YOLOv5's advanced capabilities.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interactivity and accessibility through speech announcements.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 user-friendly interface with visual and audio feedback.</a:t>
            </a:r>
          </a:p>
        </p:txBody>
      </p:sp>
    </p:spTree>
    <p:extLst>
      <p:ext uri="{BB962C8B-B14F-4D97-AF65-F5344CB8AC3E}">
        <p14:creationId xmlns:p14="http://schemas.microsoft.com/office/powerpoint/2010/main" val="224941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A9BD92-5E8E-50D9-3034-A5658DDF9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CA546-88F4-8EE3-6131-19A7F2F0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10" y="1393524"/>
            <a:ext cx="10584180" cy="4253297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YOLOv5 with Speech</a:t>
            </a:r>
          </a:p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Performance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YOLOv5s is lightweight, ensuring fast detection with minimal latency.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feedback makes it useful for visually impaired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Versatility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Pre-trained on COCO, adaptable to various domains.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integration across multiple cameras and environments.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0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C3AB57-4103-3765-99FF-49BB097FE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8646F-E540-C63C-D919-FA7278C7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10" y="937393"/>
            <a:ext cx="10584180" cy="4983213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Applications: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Assistive Technology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visually impaired individuals navigate environments by announcing objects in their surroundings.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Baggage Monitoring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Detects damaged or unidentifiable luggage and alerts ground staff.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Surveillance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Identifies suspicious objects or individuals and triggers alerts.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Tools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Demonstrates object detection and AI integration in real-world systems.</a:t>
            </a:r>
          </a:p>
        </p:txBody>
      </p:sp>
    </p:spTree>
    <p:extLst>
      <p:ext uri="{BB962C8B-B14F-4D97-AF65-F5344CB8AC3E}">
        <p14:creationId xmlns:p14="http://schemas.microsoft.com/office/powerpoint/2010/main" val="408442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8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F378B-19E4-41C4-8FB7-4253C6E2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480" y="2316480"/>
            <a:ext cx="4744720" cy="2621280"/>
          </a:xfrm>
        </p:spPr>
        <p:txBody>
          <a:bodyPr>
            <a:normAutofit/>
          </a:bodyPr>
          <a:lstStyle/>
          <a:p>
            <a:r>
              <a:rPr lang="en-US" sz="72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</a:t>
            </a:r>
            <a:br>
              <a:rPr lang="en-US" sz="72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    You </a:t>
            </a:r>
          </a:p>
        </p:txBody>
      </p:sp>
    </p:spTree>
    <p:extLst>
      <p:ext uri="{BB962C8B-B14F-4D97-AF65-F5344CB8AC3E}">
        <p14:creationId xmlns:p14="http://schemas.microsoft.com/office/powerpoint/2010/main" val="330825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A85A-937B-44A9-B589-BC401BC2A9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7000"/>
            </a:schemeClr>
          </a:solidFill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FE1E4-4ABF-47E7-8B1D-DBC0C1D42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9355"/>
          </a:xfrm>
          <a:solidFill>
            <a:schemeClr val="bg1">
              <a:alpha val="57000"/>
            </a:schemeClr>
          </a:solidFill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object detection system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can identify objects in a video stream and provide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feedback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announcing detected objects. The system should: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fast and accurate object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text-to-speech functionality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interactive and accessible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applicable to various real-world scenarios,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Assisting visually impaired individuals by announcing nearby objects.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airport luggage to detect damaged or unidentifiable items.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smart surveillance systems with audio alerts for detected objects.</a:t>
            </a:r>
          </a:p>
        </p:txBody>
      </p:sp>
    </p:spTree>
    <p:extLst>
      <p:ext uri="{BB962C8B-B14F-4D97-AF65-F5344CB8AC3E}">
        <p14:creationId xmlns:p14="http://schemas.microsoft.com/office/powerpoint/2010/main" val="380359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8CBA-C83E-45BC-878D-B16091F7A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380" y="1564640"/>
            <a:ext cx="10429240" cy="4886960"/>
          </a:xfrm>
          <a:solidFill>
            <a:schemeClr val="bg1">
              <a:alpha val="57000"/>
            </a:schemeClr>
          </a:solidFill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Importing Required Libraries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 libraries and modules required for object detection and speech functionality.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Libraries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cv2 (OpenCV)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Used for image and video processing, including accessing the webcam and displaying results.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pyttsx3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Provides text-to-speech functionality for audio announcements.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 Modules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my_utils.speech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Initializes the speech engine and announces detected objects.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model.yolo_model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Contains functions to load the YOLOv5 model and process frames.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my_utils.camera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Manages the webcam and video frame capture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torch (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Loads and runs the YOLOv5 model for object detection.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0472E-A2B0-4229-A949-9F4A1BEE9D36}"/>
              </a:ext>
            </a:extLst>
          </p:cNvPr>
          <p:cNvSpPr txBox="1"/>
          <p:nvPr/>
        </p:nvSpPr>
        <p:spPr>
          <a:xfrm>
            <a:off x="924560" y="477520"/>
            <a:ext cx="10429240" cy="823752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405836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52612-A7C1-45C9-8E25-C36AA6F30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69" y="1219893"/>
            <a:ext cx="10515600" cy="4162234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Loading YOLOv5 Model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load_model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Loads the YOLOv5 model 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PyTorch's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torch.hub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yolov5s, the smallest YOLOv5 variant, optimized for real-time performance.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the system to detect 80 common objects from the COCO dataset.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88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D0599-8F3D-4FE4-A464-8D92C5F88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419600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detect_objects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(model, frame)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Passes a single video frame to the YOLOv5 model for object detection.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Bounding box coordinates for detected objects.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Confidence scores for each detection.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IDs corresponding to object categories (e.g., person, car).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02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8522-1162-4EB7-94BD-350A6A39E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20" y="1381358"/>
            <a:ext cx="10703560" cy="3768157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Speech Functionality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init_speech_engine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 Initializes the pyttsx3 text-to-speech engine.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announce_detection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(engine, label):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Converts the detected object's label (e.g., "person") into speech.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Announces the detected object using the speech engine.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real-time audio feedback to announce detected objects dynamically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85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30510-05E7-4BD3-A67A-1DB6B1814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374" y="1443790"/>
            <a:ext cx="10501630" cy="3282170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Camera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start_camera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 Opens a connection to the webcam (device 0 by default).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capture_frame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(cap): Captures a single video frame from the webcam.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Capture real-time video input for YOLOv5 to process.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98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7013B-3535-4C29-A19A-358DF36D6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10" y="599440"/>
            <a:ext cx="10584180" cy="5659120"/>
          </a:xfrm>
          <a:solidFill>
            <a:schemeClr val="bg1">
              <a:alpha val="57000"/>
            </a:schemeClr>
          </a:solidFill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 Logic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the YOLOv5 model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load_model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Initialize the text-to-speech engine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init_speech_engine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 the webcam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start_camera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Processing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Continuously capture video frames using OpenCV.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 objects in each frame using YOLOv5.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Announce newly detected objects using the speech engine.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Draw bounding boxes and display object labels on the video feed.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 the processed video in a display window.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Exit Condition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Stops the program when the user presses the 'q' key.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56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DFE930-79D7-05FA-D657-A82CEF865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AF83B-07C6-C5CC-7F9B-7A24F5D02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057" y="689811"/>
            <a:ext cx="10584180" cy="5478378"/>
          </a:xfrm>
          <a:solidFill>
            <a:schemeClr val="bg1">
              <a:alpha val="57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Breakdown of Main Logic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Model, Speech, and Camera Initialization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Loads YOLOv5 and the text-to-speech engine.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Starts the webcam for live video input.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Frame Processing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Processes each frame through YOLOv5 to identify objects.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Extracts bounding box coordinates, class labels, and confidence scores.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 Announcement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Tracks detected objects in a set to avoid repetitive announcements.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Announces the name of new objects detected in the frame.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Drawing Bounding Boxes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Draws rectangles around detected objects on the video feed.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Displays object names near the bounding boxes.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Results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Continuously shows the processed video feed with bounding boxes and labels.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Exit Logic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Stops video capture and closes the display window when 'q' is pressed.</a:t>
            </a:r>
          </a:p>
        </p:txBody>
      </p:sp>
    </p:spTree>
    <p:extLst>
      <p:ext uri="{BB962C8B-B14F-4D97-AF65-F5344CB8AC3E}">
        <p14:creationId xmlns:p14="http://schemas.microsoft.com/office/powerpoint/2010/main" val="275186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817</Words>
  <Application>Microsoft Office PowerPoint</Application>
  <PresentationFormat>Widescreen</PresentationFormat>
  <Paragraphs>116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OBJECT DETECTION USING YOLOV5 WITH SPEECH FUNCTIONALITY </vt:lpstr>
      <vt:lpstr>Problem Statement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   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for both classification and regression nu ninaikuran</dc:title>
  <dc:creator>Mahe Mass</dc:creator>
  <cp:lastModifiedBy>Jai Krishnaa</cp:lastModifiedBy>
  <cp:revision>18</cp:revision>
  <dcterms:created xsi:type="dcterms:W3CDTF">2024-10-15T14:32:51Z</dcterms:created>
  <dcterms:modified xsi:type="dcterms:W3CDTF">2024-12-02T06:30:41Z</dcterms:modified>
</cp:coreProperties>
</file>

<file path=docProps/thumbnail.jpeg>
</file>